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206" y="-12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EBF92A-0682-412F-821A-6B6BD123F113}" type="datetimeFigureOut">
              <a:rPr lang="sk-SK" smtClean="0"/>
              <a:t>15.12.2020</a:t>
            </a:fld>
            <a:endParaRPr lang="sk-SK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1970E0-65ED-432E-AE7E-E5CADF51359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77143"/>
            <a:ext cx="7772400" cy="1102519"/>
          </a:xfrm>
        </p:spPr>
        <p:txBody>
          <a:bodyPr>
            <a:normAutofit/>
          </a:bodyPr>
          <a:lstStyle/>
          <a:p>
            <a:r>
              <a:rPr lang="sk-SK" dirty="0" err="1" smtClean="0">
                <a:latin typeface="Bahnschrift SemiCondensed" pitchFamily="34" charset="0"/>
              </a:rPr>
              <a:t>Elektronikus</a:t>
            </a:r>
            <a:r>
              <a:rPr lang="sk-SK" dirty="0" smtClean="0">
                <a:latin typeface="Bahnschrift SemiCondensed" pitchFamily="34" charset="0"/>
              </a:rPr>
              <a:t> </a:t>
            </a:r>
            <a:r>
              <a:rPr lang="sk-SK" dirty="0" err="1" smtClean="0">
                <a:latin typeface="Bahnschrift SemiCondensed" pitchFamily="34" charset="0"/>
              </a:rPr>
              <a:t>népszámlálás</a:t>
            </a:r>
            <a:r>
              <a:rPr lang="sk-SK" dirty="0" smtClean="0">
                <a:latin typeface="Bahnschrift SemiCondensed" pitchFamily="34" charset="0"/>
              </a:rPr>
              <a:t>, 2021</a:t>
            </a:r>
            <a:endParaRPr lang="sk-SK" dirty="0">
              <a:latin typeface="Bahnschrift SemiCondensed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E:\MIS\Népszám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52633"/>
            <a:ext cx="8352928" cy="2217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MIS\Népszám\clip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MIS\Népszám\clip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MIS\Népszám\clip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MIS\Népszám\clip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MIS\Népszám\clip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MIS\Népszám\clip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MIS\Népszám\clip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MIS\Népszám\clip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MIS\Népszám\so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1193" y="755650"/>
            <a:ext cx="5281613" cy="363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IS\Népszám\clip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818" y="371500"/>
            <a:ext cx="7284364" cy="44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IS\Népszám\clip00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IS\Népszám\clip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IS\Népszám\clip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IS\Népszám\clip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IS\Népszám\clip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MIS\Népszám\clip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IS\Népszám\clip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1950"/>
            <a:ext cx="7315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</Words>
  <Application>Microsoft Office PowerPoint</Application>
  <PresentationFormat>Diavetítés a képernyőre (16:9 oldalarány)</PresentationFormat>
  <Paragraphs>1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Aspektus</vt:lpstr>
      <vt:lpstr>Elektronikus népszámlálás, 2021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Elektronikus népszámlálás, 2021</dc:title>
  <dc:creator>HAL-9002</dc:creator>
  <cp:lastModifiedBy>HAL-9002</cp:lastModifiedBy>
  <cp:revision>1</cp:revision>
  <dcterms:created xsi:type="dcterms:W3CDTF">2020-12-15T11:59:50Z</dcterms:created>
  <dcterms:modified xsi:type="dcterms:W3CDTF">2020-12-15T12:12:00Z</dcterms:modified>
</cp:coreProperties>
</file>